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Poppins"/>
      <p:regular r:id="rId8"/>
      <p:bold r:id="rId9"/>
      <p:italic r:id="rId10"/>
      <p:boldItalic r:id="rId11"/>
    </p:embeddedFont>
    <p:embeddedFont>
      <p:font typeface="Poppins Light"/>
      <p:regular r:id="rId12"/>
      <p:bold r:id="rId13"/>
      <p:italic r:id="rId14"/>
      <p:boldItalic r:id="rId15"/>
    </p:embeddedFont>
    <p:embeddedFont>
      <p:font typeface="Poppins Medium"/>
      <p:regular r:id="rId16"/>
      <p:bold r:id="rId17"/>
      <p:italic r:id="rId18"/>
      <p:boldItalic r:id="rId19"/>
    </p:embeddedFont>
    <p:embeddedFont>
      <p:font typeface="Poppins SemiBold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SemiBold-regular.fntdata"/><Relationship Id="rId11" Type="http://schemas.openxmlformats.org/officeDocument/2006/relationships/font" Target="fonts/Poppins-boldItalic.fntdata"/><Relationship Id="rId22" Type="http://schemas.openxmlformats.org/officeDocument/2006/relationships/font" Target="fonts/PoppinsSemiBold-italic.fntdata"/><Relationship Id="rId10" Type="http://schemas.openxmlformats.org/officeDocument/2006/relationships/font" Target="fonts/Poppins-italic.fntdata"/><Relationship Id="rId21" Type="http://schemas.openxmlformats.org/officeDocument/2006/relationships/font" Target="fonts/PoppinsSemiBold-bold.fntdata"/><Relationship Id="rId13" Type="http://schemas.openxmlformats.org/officeDocument/2006/relationships/font" Target="fonts/PoppinsLight-bold.fntdata"/><Relationship Id="rId12" Type="http://schemas.openxmlformats.org/officeDocument/2006/relationships/font" Target="fonts/PoppinsLight-regular.fntdata"/><Relationship Id="rId23" Type="http://schemas.openxmlformats.org/officeDocument/2006/relationships/font" Target="fonts/Poppins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Poppins-bold.fntdata"/><Relationship Id="rId15" Type="http://schemas.openxmlformats.org/officeDocument/2006/relationships/font" Target="fonts/PoppinsLight-boldItalic.fntdata"/><Relationship Id="rId14" Type="http://schemas.openxmlformats.org/officeDocument/2006/relationships/font" Target="fonts/PoppinsLight-italic.fntdata"/><Relationship Id="rId17" Type="http://schemas.openxmlformats.org/officeDocument/2006/relationships/font" Target="fonts/PoppinsMedium-bold.fntdata"/><Relationship Id="rId16" Type="http://schemas.openxmlformats.org/officeDocument/2006/relationships/font" Target="fonts/PoppinsMedium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PoppinsMedium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Medium-italic.fntdata"/><Relationship Id="rId7" Type="http://schemas.openxmlformats.org/officeDocument/2006/relationships/slide" Target="slides/slide1.xml"/><Relationship Id="rId8" Type="http://schemas.openxmlformats.org/officeDocument/2006/relationships/font" Target="fonts/Poppins-regular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abd1a8ca99_1_5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2abd1a8ca99_1_508:notes"/>
          <p:cNvSpPr txBox="1"/>
          <p:nvPr>
            <p:ph idx="1" type="body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0" name="Google Shape;220;g2abd1a8ca99_1_508:notes"/>
          <p:cNvSpPr txBox="1"/>
          <p:nvPr>
            <p:ph idx="12" type="sldNum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| Infinity Image">
  <p:cSld name="Title Slide | Infinity Image"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548880" y="1856474"/>
            <a:ext cx="4023122" cy="6740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2" type="body"/>
          </p:nvPr>
        </p:nvSpPr>
        <p:spPr>
          <a:xfrm>
            <a:off x="548880" y="1257620"/>
            <a:ext cx="3521871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 cap="none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3" type="body"/>
          </p:nvPr>
        </p:nvSpPr>
        <p:spPr>
          <a:xfrm>
            <a:off x="6000921" y="1803122"/>
            <a:ext cx="2594203" cy="68037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879" y="361835"/>
            <a:ext cx="1877699" cy="584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| Image | Blue">
  <p:cSld name="Divider Slide | Image | Blue">
    <p:bg>
      <p:bgPr>
        <a:solidFill>
          <a:srgbClr val="2453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/>
          <p:nvPr/>
        </p:nvSpPr>
        <p:spPr>
          <a:xfrm>
            <a:off x="0" y="3517104"/>
            <a:ext cx="4167188" cy="1626395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7" name="Google Shape;67;p15"/>
          <p:cNvSpPr/>
          <p:nvPr>
            <p:ph idx="2" type="pic"/>
          </p:nvPr>
        </p:nvSpPr>
        <p:spPr>
          <a:xfrm>
            <a:off x="4167188" y="81767"/>
            <a:ext cx="4976809" cy="5091989"/>
          </a:xfrm>
          <a:prstGeom prst="rect">
            <a:avLst/>
          </a:prstGeom>
          <a:solidFill>
            <a:srgbClr val="182071"/>
          </a:solidFill>
          <a:ln>
            <a:noFill/>
          </a:ln>
        </p:spPr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548880" y="3767998"/>
            <a:ext cx="2594203" cy="6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3" type="body"/>
          </p:nvPr>
        </p:nvSpPr>
        <p:spPr>
          <a:xfrm>
            <a:off x="548880" y="2060356"/>
            <a:ext cx="2824302" cy="100643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_2">
  <p:cSld name="Content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634049" y="1120700"/>
            <a:ext cx="2518504" cy="32798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2" type="body"/>
          </p:nvPr>
        </p:nvSpPr>
        <p:spPr>
          <a:xfrm>
            <a:off x="5998177" y="1120700"/>
            <a:ext cx="2518504" cy="32798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3" type="body"/>
          </p:nvPr>
        </p:nvSpPr>
        <p:spPr>
          <a:xfrm>
            <a:off x="3313456" y="1120700"/>
            <a:ext cx="2518504" cy="32798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634228" y="208201"/>
            <a:ext cx="7881124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4" type="body"/>
          </p:nvPr>
        </p:nvSpPr>
        <p:spPr>
          <a:xfrm>
            <a:off x="634008" y="654362"/>
            <a:ext cx="7881344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ing | Image">
  <p:cSld name="Headline | Subheading | Imag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548880" y="1584390"/>
            <a:ext cx="2618186" cy="6740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2" type="body"/>
          </p:nvPr>
        </p:nvSpPr>
        <p:spPr>
          <a:xfrm>
            <a:off x="548880" y="2514108"/>
            <a:ext cx="2618186" cy="1771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7"/>
          <p:cNvSpPr/>
          <p:nvPr>
            <p:ph idx="3" type="pic"/>
          </p:nvPr>
        </p:nvSpPr>
        <p:spPr>
          <a:xfrm>
            <a:off x="4167188" y="81767"/>
            <a:ext cx="4976809" cy="5091989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g | Subheadline | Body copy">
  <p:cSld name="Headling | Subheadline | Body cop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548880" y="1908218"/>
            <a:ext cx="5331622" cy="1368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83" name="Google Shape;83;p18"/>
          <p:cNvSpPr txBox="1"/>
          <p:nvPr>
            <p:ph idx="2" type="body"/>
          </p:nvPr>
        </p:nvSpPr>
        <p:spPr>
          <a:xfrm>
            <a:off x="548880" y="868339"/>
            <a:ext cx="8046245" cy="502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">
  <p:cSld name="Headlin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idx="12" type="sldNum"/>
          </p:nvPr>
        </p:nvSpPr>
        <p:spPr>
          <a:xfrm>
            <a:off x="8378453" y="4804865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 Divider Slide | Waterhole ">
  <p:cSld name="Sub Divider Slide | Waterhole ">
    <p:bg>
      <p:bgPr>
        <a:solidFill>
          <a:srgbClr val="2453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>
            <p:ph idx="1" type="body"/>
          </p:nvPr>
        </p:nvSpPr>
        <p:spPr>
          <a:xfrm>
            <a:off x="548880" y="3767998"/>
            <a:ext cx="2594203" cy="6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2" type="body"/>
          </p:nvPr>
        </p:nvSpPr>
        <p:spPr>
          <a:xfrm>
            <a:off x="548880" y="2060356"/>
            <a:ext cx="2824302" cy="100643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_7">
  <p:cSld name="Content_7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>
            <p:ph type="title"/>
          </p:nvPr>
        </p:nvSpPr>
        <p:spPr>
          <a:xfrm>
            <a:off x="634228" y="208201"/>
            <a:ext cx="7875391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" type="body"/>
          </p:nvPr>
        </p:nvSpPr>
        <p:spPr>
          <a:xfrm>
            <a:off x="634008" y="654362"/>
            <a:ext cx="7875391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2" type="body"/>
          </p:nvPr>
        </p:nvSpPr>
        <p:spPr>
          <a:xfrm>
            <a:off x="634605" y="1120377"/>
            <a:ext cx="5337931" cy="32801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6" name="Google Shape;96;p21"/>
          <p:cNvSpPr/>
          <p:nvPr>
            <p:ph idx="3" type="pic"/>
          </p:nvPr>
        </p:nvSpPr>
        <p:spPr>
          <a:xfrm>
            <a:off x="6128795" y="1120226"/>
            <a:ext cx="2380604" cy="328017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| Side by side">
  <p:cSld name="Agenda | Side by side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idx="1" type="body"/>
          </p:nvPr>
        </p:nvSpPr>
        <p:spPr>
          <a:xfrm>
            <a:off x="548880" y="1645563"/>
            <a:ext cx="2618186" cy="6740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22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00" name="Google Shape;100;p22"/>
          <p:cNvSpPr txBox="1"/>
          <p:nvPr>
            <p:ph idx="2" type="body"/>
          </p:nvPr>
        </p:nvSpPr>
        <p:spPr>
          <a:xfrm>
            <a:off x="4167188" y="1713155"/>
            <a:ext cx="3521871" cy="24052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Poppins Medium"/>
              <a:buAutoNum type="arabicPeriod"/>
              <a:defRPr/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Poppins Medium"/>
              <a:buAutoNum type="arabicPeriod"/>
              <a:defRPr/>
            </a:lvl2pPr>
            <a:lvl3pPr indent="-3175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Poppins Medium"/>
              <a:buAutoNum type="arabicPeriod"/>
              <a:defRPr/>
            </a:lvl3pPr>
            <a:lvl4pPr indent="-3175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Poppins Medium"/>
              <a:buAutoNum type="arabicPeriod"/>
              <a:defRPr/>
            </a:lvl4pPr>
            <a:lvl5pPr indent="-3175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_1">
  <p:cSld name="Content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idx="1" type="body"/>
          </p:nvPr>
        </p:nvSpPr>
        <p:spPr>
          <a:xfrm>
            <a:off x="456982" y="718876"/>
            <a:ext cx="8172678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23"/>
          <p:cNvSpPr txBox="1"/>
          <p:nvPr>
            <p:ph type="title"/>
          </p:nvPr>
        </p:nvSpPr>
        <p:spPr>
          <a:xfrm>
            <a:off x="457202" y="260604"/>
            <a:ext cx="8172452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ing | Left Aligned">
  <p:cSld name="Headline | Subheading | Left Aligned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06" name="Google Shape;106;p24"/>
          <p:cNvSpPr txBox="1"/>
          <p:nvPr>
            <p:ph idx="1" type="body"/>
          </p:nvPr>
        </p:nvSpPr>
        <p:spPr>
          <a:xfrm>
            <a:off x="548880" y="1584390"/>
            <a:ext cx="2618186" cy="6740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7" name="Google Shape;107;p24"/>
          <p:cNvSpPr txBox="1"/>
          <p:nvPr>
            <p:ph idx="2" type="body"/>
          </p:nvPr>
        </p:nvSpPr>
        <p:spPr>
          <a:xfrm>
            <a:off x="548880" y="2514108"/>
            <a:ext cx="2618186" cy="1771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line | Two Columns Body">
  <p:cSld name="Headline | Subheadline | Two Columns Bod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/>
          <p:nvPr>
            <p:ph idx="1" type="body"/>
          </p:nvPr>
        </p:nvSpPr>
        <p:spPr>
          <a:xfrm>
            <a:off x="548880" y="1896669"/>
            <a:ext cx="3969548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25"/>
          <p:cNvSpPr txBox="1"/>
          <p:nvPr>
            <p:ph idx="2" type="body"/>
          </p:nvPr>
        </p:nvSpPr>
        <p:spPr>
          <a:xfrm>
            <a:off x="4625576" y="1896669"/>
            <a:ext cx="3969548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25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12" name="Google Shape;112;p25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5"/>
          <p:cNvSpPr txBox="1"/>
          <p:nvPr>
            <p:ph idx="3" type="body"/>
          </p:nvPr>
        </p:nvSpPr>
        <p:spPr>
          <a:xfrm>
            <a:off x="548880" y="868339"/>
            <a:ext cx="8046245" cy="502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line | Three Column Body">
  <p:cSld name="Headline | Subheadline | Three Column Bod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/>
          <p:nvPr>
            <p:ph idx="2" type="pic"/>
          </p:nvPr>
        </p:nvSpPr>
        <p:spPr>
          <a:xfrm>
            <a:off x="548880" y="1895380"/>
            <a:ext cx="2219886" cy="2290633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16" name="Google Shape;116;p26"/>
          <p:cNvSpPr txBox="1"/>
          <p:nvPr>
            <p:ph idx="1" type="body"/>
          </p:nvPr>
        </p:nvSpPr>
        <p:spPr>
          <a:xfrm>
            <a:off x="3263502" y="1896669"/>
            <a:ext cx="2616991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6"/>
          <p:cNvSpPr txBox="1"/>
          <p:nvPr>
            <p:ph idx="3" type="body"/>
          </p:nvPr>
        </p:nvSpPr>
        <p:spPr>
          <a:xfrm>
            <a:off x="5978125" y="1896669"/>
            <a:ext cx="2616991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26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19" name="Google Shape;119;p26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6"/>
          <p:cNvSpPr txBox="1"/>
          <p:nvPr>
            <p:ph idx="4" type="body"/>
          </p:nvPr>
        </p:nvSpPr>
        <p:spPr>
          <a:xfrm>
            <a:off x="548880" y="868339"/>
            <a:ext cx="8046245" cy="502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line | Four Column Body">
  <p:cSld name="HeadLine | Subheadline | Four Column Bod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idx="1" type="body"/>
          </p:nvPr>
        </p:nvSpPr>
        <p:spPr>
          <a:xfrm>
            <a:off x="553173" y="1896669"/>
            <a:ext cx="1926899" cy="2282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7"/>
          <p:cNvSpPr txBox="1"/>
          <p:nvPr>
            <p:ph idx="2" type="body"/>
          </p:nvPr>
        </p:nvSpPr>
        <p:spPr>
          <a:xfrm>
            <a:off x="2591522" y="1896669"/>
            <a:ext cx="1926899" cy="2282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27"/>
          <p:cNvSpPr txBox="1"/>
          <p:nvPr>
            <p:ph idx="3" type="body"/>
          </p:nvPr>
        </p:nvSpPr>
        <p:spPr>
          <a:xfrm>
            <a:off x="4627490" y="1896669"/>
            <a:ext cx="1926899" cy="2282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7"/>
          <p:cNvSpPr txBox="1"/>
          <p:nvPr>
            <p:ph idx="4" type="body"/>
          </p:nvPr>
        </p:nvSpPr>
        <p:spPr>
          <a:xfrm>
            <a:off x="6678217" y="1896669"/>
            <a:ext cx="1926899" cy="22823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7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27" name="Google Shape;127;p27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7"/>
          <p:cNvSpPr txBox="1"/>
          <p:nvPr>
            <p:ph idx="5" type="body"/>
          </p:nvPr>
        </p:nvSpPr>
        <p:spPr>
          <a:xfrm>
            <a:off x="548880" y="868339"/>
            <a:ext cx="8046245" cy="502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8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Photos | Small">
  <p:cSld name="Team Photos | Small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Google Shape;132;p29"/>
          <p:cNvCxnSpPr/>
          <p:nvPr/>
        </p:nvCxnSpPr>
        <p:spPr>
          <a:xfrm>
            <a:off x="548880" y="1358254"/>
            <a:ext cx="2618178" cy="0"/>
          </a:xfrm>
          <a:prstGeom prst="straightConnector1">
            <a:avLst/>
          </a:prstGeom>
          <a:noFill/>
          <a:ln cap="flat" cmpd="sng" w="12700">
            <a:solidFill>
              <a:srgbClr val="2453F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33" name="Google Shape;133;p29"/>
          <p:cNvSpPr/>
          <p:nvPr/>
        </p:nvSpPr>
        <p:spPr>
          <a:xfrm>
            <a:off x="1358501" y="1625201"/>
            <a:ext cx="1808557" cy="810814"/>
          </a:xfrm>
          <a:prstGeom prst="rect">
            <a:avLst/>
          </a:prstGeom>
          <a:solidFill>
            <a:srgbClr val="2453FF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34" name="Google Shape;134;p29"/>
          <p:cNvSpPr/>
          <p:nvPr>
            <p:ph idx="2" type="pic"/>
          </p:nvPr>
        </p:nvSpPr>
        <p:spPr>
          <a:xfrm>
            <a:off x="548880" y="1625201"/>
            <a:ext cx="809628" cy="810814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35" name="Google Shape;135;p29"/>
          <p:cNvSpPr txBox="1"/>
          <p:nvPr>
            <p:ph idx="1" type="body"/>
          </p:nvPr>
        </p:nvSpPr>
        <p:spPr>
          <a:xfrm>
            <a:off x="1455555" y="1715357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6" name="Google Shape;136;p29"/>
          <p:cNvSpPr txBox="1"/>
          <p:nvPr>
            <p:ph idx="3" type="body"/>
          </p:nvPr>
        </p:nvSpPr>
        <p:spPr>
          <a:xfrm>
            <a:off x="1455555" y="1929491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7" name="Google Shape;137;p29"/>
          <p:cNvSpPr txBox="1"/>
          <p:nvPr>
            <p:ph idx="4" type="body"/>
          </p:nvPr>
        </p:nvSpPr>
        <p:spPr>
          <a:xfrm>
            <a:off x="1455555" y="2096882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8" name="Google Shape;138;p29"/>
          <p:cNvSpPr/>
          <p:nvPr>
            <p:ph idx="5" type="pic"/>
          </p:nvPr>
        </p:nvSpPr>
        <p:spPr>
          <a:xfrm>
            <a:off x="549470" y="2706290"/>
            <a:ext cx="809031" cy="810814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39" name="Google Shape;139;p29"/>
          <p:cNvSpPr/>
          <p:nvPr>
            <p:ph idx="6" type="pic"/>
          </p:nvPr>
        </p:nvSpPr>
        <p:spPr>
          <a:xfrm>
            <a:off x="548880" y="3785375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40" name="Google Shape;140;p29"/>
          <p:cNvSpPr/>
          <p:nvPr>
            <p:ph idx="7" type="pic"/>
          </p:nvPr>
        </p:nvSpPr>
        <p:spPr>
          <a:xfrm>
            <a:off x="3263735" y="1625201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41" name="Google Shape;141;p29"/>
          <p:cNvSpPr/>
          <p:nvPr/>
        </p:nvSpPr>
        <p:spPr>
          <a:xfrm>
            <a:off x="1358501" y="2706290"/>
            <a:ext cx="1808557" cy="810814"/>
          </a:xfrm>
          <a:prstGeom prst="rect">
            <a:avLst/>
          </a:prstGeom>
          <a:solidFill>
            <a:srgbClr val="2453FF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42" name="Google Shape;142;p29"/>
          <p:cNvSpPr txBox="1"/>
          <p:nvPr>
            <p:ph idx="8" type="body"/>
          </p:nvPr>
        </p:nvSpPr>
        <p:spPr>
          <a:xfrm>
            <a:off x="1455555" y="2799875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3" name="Google Shape;143;p29"/>
          <p:cNvSpPr txBox="1"/>
          <p:nvPr>
            <p:ph idx="9" type="body"/>
          </p:nvPr>
        </p:nvSpPr>
        <p:spPr>
          <a:xfrm>
            <a:off x="1455555" y="3014009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4" name="Google Shape;144;p29"/>
          <p:cNvSpPr txBox="1"/>
          <p:nvPr>
            <p:ph idx="13" type="body"/>
          </p:nvPr>
        </p:nvSpPr>
        <p:spPr>
          <a:xfrm>
            <a:off x="1455555" y="3181399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5" name="Google Shape;145;p29"/>
          <p:cNvSpPr/>
          <p:nvPr/>
        </p:nvSpPr>
        <p:spPr>
          <a:xfrm>
            <a:off x="1358501" y="3785375"/>
            <a:ext cx="1808557" cy="810814"/>
          </a:xfrm>
          <a:prstGeom prst="rect">
            <a:avLst/>
          </a:prstGeom>
          <a:solidFill>
            <a:srgbClr val="2453FF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46" name="Google Shape;146;p29"/>
          <p:cNvSpPr txBox="1"/>
          <p:nvPr>
            <p:ph idx="14" type="body"/>
          </p:nvPr>
        </p:nvSpPr>
        <p:spPr>
          <a:xfrm>
            <a:off x="1455555" y="3884392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7" name="Google Shape;147;p29"/>
          <p:cNvSpPr txBox="1"/>
          <p:nvPr>
            <p:ph idx="15" type="body"/>
          </p:nvPr>
        </p:nvSpPr>
        <p:spPr>
          <a:xfrm>
            <a:off x="1455555" y="4098526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8" name="Google Shape;148;p29"/>
          <p:cNvSpPr txBox="1"/>
          <p:nvPr>
            <p:ph idx="16" type="body"/>
          </p:nvPr>
        </p:nvSpPr>
        <p:spPr>
          <a:xfrm>
            <a:off x="1455555" y="4265916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9" name="Google Shape;149;p29"/>
          <p:cNvSpPr/>
          <p:nvPr>
            <p:ph idx="17" type="pic"/>
          </p:nvPr>
        </p:nvSpPr>
        <p:spPr>
          <a:xfrm>
            <a:off x="3263735" y="2706290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50" name="Google Shape;150;p29"/>
          <p:cNvSpPr/>
          <p:nvPr>
            <p:ph idx="18" type="pic"/>
          </p:nvPr>
        </p:nvSpPr>
        <p:spPr>
          <a:xfrm>
            <a:off x="3263735" y="3786185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51" name="Google Shape;151;p29"/>
          <p:cNvSpPr/>
          <p:nvPr/>
        </p:nvSpPr>
        <p:spPr>
          <a:xfrm>
            <a:off x="4073734" y="1625201"/>
            <a:ext cx="1808557" cy="810814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52" name="Google Shape;152;p29"/>
          <p:cNvSpPr txBox="1"/>
          <p:nvPr>
            <p:ph idx="19" type="body"/>
          </p:nvPr>
        </p:nvSpPr>
        <p:spPr>
          <a:xfrm>
            <a:off x="4175417" y="1715357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20" type="body"/>
          </p:nvPr>
        </p:nvSpPr>
        <p:spPr>
          <a:xfrm>
            <a:off x="4175417" y="1929491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21" type="body"/>
          </p:nvPr>
        </p:nvSpPr>
        <p:spPr>
          <a:xfrm>
            <a:off x="4175417" y="2096882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5" name="Google Shape;155;p29"/>
          <p:cNvSpPr/>
          <p:nvPr/>
        </p:nvSpPr>
        <p:spPr>
          <a:xfrm>
            <a:off x="4073734" y="2706289"/>
            <a:ext cx="1808557" cy="806569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56" name="Google Shape;156;p29"/>
          <p:cNvSpPr txBox="1"/>
          <p:nvPr>
            <p:ph idx="22" type="body"/>
          </p:nvPr>
        </p:nvSpPr>
        <p:spPr>
          <a:xfrm>
            <a:off x="4175417" y="2799875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7" name="Google Shape;157;p29"/>
          <p:cNvSpPr txBox="1"/>
          <p:nvPr>
            <p:ph idx="23" type="body"/>
          </p:nvPr>
        </p:nvSpPr>
        <p:spPr>
          <a:xfrm>
            <a:off x="4175417" y="3014009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8" name="Google Shape;158;p29"/>
          <p:cNvSpPr txBox="1"/>
          <p:nvPr>
            <p:ph idx="24" type="body"/>
          </p:nvPr>
        </p:nvSpPr>
        <p:spPr>
          <a:xfrm>
            <a:off x="4175417" y="3181399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9" name="Google Shape;159;p29"/>
          <p:cNvSpPr/>
          <p:nvPr/>
        </p:nvSpPr>
        <p:spPr>
          <a:xfrm>
            <a:off x="4073734" y="3786185"/>
            <a:ext cx="1810944" cy="810814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60" name="Google Shape;160;p29"/>
          <p:cNvSpPr txBox="1"/>
          <p:nvPr>
            <p:ph idx="25" type="body"/>
          </p:nvPr>
        </p:nvSpPr>
        <p:spPr>
          <a:xfrm>
            <a:off x="4175417" y="3884392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1" name="Google Shape;161;p29"/>
          <p:cNvSpPr txBox="1"/>
          <p:nvPr>
            <p:ph idx="26" type="body"/>
          </p:nvPr>
        </p:nvSpPr>
        <p:spPr>
          <a:xfrm>
            <a:off x="4175417" y="4098526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2" name="Google Shape;162;p29"/>
          <p:cNvSpPr txBox="1"/>
          <p:nvPr>
            <p:ph idx="27" type="body"/>
          </p:nvPr>
        </p:nvSpPr>
        <p:spPr>
          <a:xfrm>
            <a:off x="4175417" y="4265916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3" name="Google Shape;163;p29"/>
          <p:cNvSpPr/>
          <p:nvPr>
            <p:ph idx="28" type="pic"/>
          </p:nvPr>
        </p:nvSpPr>
        <p:spPr>
          <a:xfrm>
            <a:off x="5972392" y="1625201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64" name="Google Shape;164;p29"/>
          <p:cNvSpPr/>
          <p:nvPr>
            <p:ph idx="29" type="pic"/>
          </p:nvPr>
        </p:nvSpPr>
        <p:spPr>
          <a:xfrm>
            <a:off x="5972392" y="2706290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65" name="Google Shape;165;p29"/>
          <p:cNvSpPr/>
          <p:nvPr>
            <p:ph idx="30" type="pic"/>
          </p:nvPr>
        </p:nvSpPr>
        <p:spPr>
          <a:xfrm>
            <a:off x="5972392" y="3786185"/>
            <a:ext cx="809998" cy="809998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166" name="Google Shape;166;p29"/>
          <p:cNvSpPr/>
          <p:nvPr/>
        </p:nvSpPr>
        <p:spPr>
          <a:xfrm>
            <a:off x="6782397" y="1625201"/>
            <a:ext cx="1808557" cy="810814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67" name="Google Shape;167;p29"/>
          <p:cNvSpPr txBox="1"/>
          <p:nvPr>
            <p:ph idx="31" type="body"/>
          </p:nvPr>
        </p:nvSpPr>
        <p:spPr>
          <a:xfrm>
            <a:off x="6884080" y="1715357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8" name="Google Shape;168;p29"/>
          <p:cNvSpPr txBox="1"/>
          <p:nvPr>
            <p:ph idx="32" type="body"/>
          </p:nvPr>
        </p:nvSpPr>
        <p:spPr>
          <a:xfrm>
            <a:off x="6884080" y="1929491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9" name="Google Shape;169;p29"/>
          <p:cNvSpPr txBox="1"/>
          <p:nvPr>
            <p:ph idx="33" type="body"/>
          </p:nvPr>
        </p:nvSpPr>
        <p:spPr>
          <a:xfrm>
            <a:off x="6884080" y="2096882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0" name="Google Shape;170;p29"/>
          <p:cNvSpPr/>
          <p:nvPr/>
        </p:nvSpPr>
        <p:spPr>
          <a:xfrm>
            <a:off x="6782397" y="2706289"/>
            <a:ext cx="1808557" cy="806569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71" name="Google Shape;171;p29"/>
          <p:cNvSpPr txBox="1"/>
          <p:nvPr>
            <p:ph idx="34" type="body"/>
          </p:nvPr>
        </p:nvSpPr>
        <p:spPr>
          <a:xfrm>
            <a:off x="6884080" y="2799875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2" name="Google Shape;172;p29"/>
          <p:cNvSpPr txBox="1"/>
          <p:nvPr>
            <p:ph idx="35" type="body"/>
          </p:nvPr>
        </p:nvSpPr>
        <p:spPr>
          <a:xfrm>
            <a:off x="6884080" y="3014009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3" name="Google Shape;173;p29"/>
          <p:cNvSpPr txBox="1"/>
          <p:nvPr>
            <p:ph idx="36" type="body"/>
          </p:nvPr>
        </p:nvSpPr>
        <p:spPr>
          <a:xfrm>
            <a:off x="6884080" y="3181399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4" name="Google Shape;174;p29"/>
          <p:cNvSpPr/>
          <p:nvPr/>
        </p:nvSpPr>
        <p:spPr>
          <a:xfrm>
            <a:off x="6782397" y="3786185"/>
            <a:ext cx="1810944" cy="810814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txBody>
          <a:bodyPr anchorCtr="1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75" name="Google Shape;175;p29"/>
          <p:cNvSpPr txBox="1"/>
          <p:nvPr>
            <p:ph idx="37" type="body"/>
          </p:nvPr>
        </p:nvSpPr>
        <p:spPr>
          <a:xfrm>
            <a:off x="6884080" y="3884392"/>
            <a:ext cx="1621862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6" name="Google Shape;176;p29"/>
          <p:cNvSpPr txBox="1"/>
          <p:nvPr>
            <p:ph idx="38" type="body"/>
          </p:nvPr>
        </p:nvSpPr>
        <p:spPr>
          <a:xfrm>
            <a:off x="6884080" y="4098526"/>
            <a:ext cx="1621862" cy="126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7" name="Google Shape;177;p29"/>
          <p:cNvSpPr txBox="1"/>
          <p:nvPr>
            <p:ph idx="39" type="body"/>
          </p:nvPr>
        </p:nvSpPr>
        <p:spPr>
          <a:xfrm>
            <a:off x="6884080" y="4265916"/>
            <a:ext cx="1621862" cy="2539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8" name="Google Shape;178;p29"/>
          <p:cNvSpPr txBox="1"/>
          <p:nvPr>
            <p:ph idx="40" type="body"/>
          </p:nvPr>
        </p:nvSpPr>
        <p:spPr>
          <a:xfrm>
            <a:off x="1344428" y="1262174"/>
            <a:ext cx="1021505" cy="19851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1" anchor="t" bIns="0" lIns="80975" spcFirstLastPara="1" rIns="80975" wrap="square" tIns="0">
            <a:sp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79" name="Google Shape;179;p29"/>
          <p:cNvCxnSpPr/>
          <p:nvPr/>
        </p:nvCxnSpPr>
        <p:spPr>
          <a:xfrm>
            <a:off x="3273947" y="1358254"/>
            <a:ext cx="5321177" cy="0"/>
          </a:xfrm>
          <a:prstGeom prst="straightConnector1">
            <a:avLst/>
          </a:prstGeom>
          <a:noFill/>
          <a:ln cap="flat" cmpd="sng" w="12700">
            <a:solidFill>
              <a:srgbClr val="19207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80" name="Google Shape;180;p29"/>
          <p:cNvSpPr txBox="1"/>
          <p:nvPr>
            <p:ph idx="41" type="body"/>
          </p:nvPr>
        </p:nvSpPr>
        <p:spPr>
          <a:xfrm>
            <a:off x="5664515" y="1262174"/>
            <a:ext cx="573040" cy="19851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1" anchor="t" bIns="0" lIns="80975" spcFirstLastPara="1" rIns="80975" wrap="square" tIns="0">
            <a:sp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82" name="Google Shape;182;p29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 Divider Slide | Midnight ">
  <p:cSld name="Sub Divider Slide | Midnight ">
    <p:bg>
      <p:bgPr>
        <a:solidFill>
          <a:srgbClr val="192072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idx="1" type="body"/>
          </p:nvPr>
        </p:nvSpPr>
        <p:spPr>
          <a:xfrm>
            <a:off x="548880" y="3767998"/>
            <a:ext cx="2594203" cy="6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" name="Google Shape;185;p30"/>
          <p:cNvSpPr txBox="1"/>
          <p:nvPr>
            <p:ph idx="2" type="body"/>
          </p:nvPr>
        </p:nvSpPr>
        <p:spPr>
          <a:xfrm>
            <a:off x="548880" y="2060356"/>
            <a:ext cx="2824302" cy="100643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" name="Google Shape;186;p30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Poppins SemiBold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| Subheadline | Icons">
  <p:cSld name="Headline | Subheadline | Icons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/>
          <p:nvPr>
            <p:ph idx="2" type="pic"/>
          </p:nvPr>
        </p:nvSpPr>
        <p:spPr>
          <a:xfrm>
            <a:off x="5072060" y="1041593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31"/>
          <p:cNvSpPr/>
          <p:nvPr>
            <p:ph idx="3" type="pic"/>
          </p:nvPr>
        </p:nvSpPr>
        <p:spPr>
          <a:xfrm>
            <a:off x="5072060" y="4030001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31"/>
          <p:cNvSpPr/>
          <p:nvPr>
            <p:ph idx="4" type="pic"/>
          </p:nvPr>
        </p:nvSpPr>
        <p:spPr>
          <a:xfrm>
            <a:off x="5072060" y="1788696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91" name="Google Shape;191;p31"/>
          <p:cNvSpPr/>
          <p:nvPr>
            <p:ph idx="5" type="pic"/>
          </p:nvPr>
        </p:nvSpPr>
        <p:spPr>
          <a:xfrm>
            <a:off x="5072060" y="2535800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31"/>
          <p:cNvSpPr/>
          <p:nvPr>
            <p:ph idx="6" type="pic"/>
          </p:nvPr>
        </p:nvSpPr>
        <p:spPr>
          <a:xfrm>
            <a:off x="5072060" y="3282904"/>
            <a:ext cx="566999" cy="566999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5976939" y="4247982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4" name="Google Shape;194;p31"/>
          <p:cNvSpPr txBox="1"/>
          <p:nvPr>
            <p:ph idx="7" type="body"/>
          </p:nvPr>
        </p:nvSpPr>
        <p:spPr>
          <a:xfrm>
            <a:off x="5976939" y="3497580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5" name="Google Shape;195;p31"/>
          <p:cNvSpPr txBox="1"/>
          <p:nvPr>
            <p:ph idx="8" type="body"/>
          </p:nvPr>
        </p:nvSpPr>
        <p:spPr>
          <a:xfrm>
            <a:off x="5976939" y="2747177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6" name="Google Shape;196;p31"/>
          <p:cNvSpPr txBox="1"/>
          <p:nvPr>
            <p:ph idx="9" type="body"/>
          </p:nvPr>
        </p:nvSpPr>
        <p:spPr>
          <a:xfrm>
            <a:off x="5976939" y="1996782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7" name="Google Shape;197;p31"/>
          <p:cNvSpPr txBox="1"/>
          <p:nvPr>
            <p:ph idx="13" type="body"/>
          </p:nvPr>
        </p:nvSpPr>
        <p:spPr>
          <a:xfrm>
            <a:off x="5976939" y="1246379"/>
            <a:ext cx="2618185" cy="173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8" name="Google Shape;198;p31"/>
          <p:cNvSpPr txBox="1"/>
          <p:nvPr>
            <p:ph idx="14" type="body"/>
          </p:nvPr>
        </p:nvSpPr>
        <p:spPr>
          <a:xfrm>
            <a:off x="548880" y="1714972"/>
            <a:ext cx="3521871" cy="10098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9" name="Google Shape;199;p31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00" name="Google Shape;200;p31"/>
          <p:cNvSpPr txBox="1"/>
          <p:nvPr>
            <p:ph type="title"/>
          </p:nvPr>
        </p:nvSpPr>
        <p:spPr>
          <a:xfrm>
            <a:off x="548880" y="374693"/>
            <a:ext cx="3521871" cy="674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Bleed Image ">
  <p:cSld name="Full Bleed Image 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/>
          <p:nvPr>
            <p:ph idx="2" type="pic"/>
          </p:nvPr>
        </p:nvSpPr>
        <p:spPr>
          <a:xfrm>
            <a:off x="0" y="81767"/>
            <a:ext cx="9143997" cy="4545489"/>
          </a:xfrm>
          <a:prstGeom prst="rect">
            <a:avLst/>
          </a:prstGeom>
          <a:solidFill>
            <a:srgbClr val="EFEFEF"/>
          </a:solidFill>
          <a:ln>
            <a:noFill/>
          </a:ln>
        </p:spPr>
      </p:sp>
      <p:sp>
        <p:nvSpPr>
          <p:cNvPr id="203" name="Google Shape;203;p32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ntent_1">
  <p:cSld name="1_Content_1">
    <p:bg>
      <p:bgPr>
        <a:solidFill>
          <a:srgbClr val="D3F4E4">
            <a:alpha val="28627"/>
          </a:srgbClr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_3">
  <p:cSld name="Content_3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idx="1" type="body"/>
          </p:nvPr>
        </p:nvSpPr>
        <p:spPr>
          <a:xfrm>
            <a:off x="628652" y="1071247"/>
            <a:ext cx="1885950" cy="3329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7" name="Google Shape;207;p34"/>
          <p:cNvSpPr txBox="1"/>
          <p:nvPr>
            <p:ph idx="2" type="body"/>
          </p:nvPr>
        </p:nvSpPr>
        <p:spPr>
          <a:xfrm>
            <a:off x="6629402" y="1071247"/>
            <a:ext cx="1885950" cy="3329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8" name="Google Shape;208;p34"/>
          <p:cNvSpPr txBox="1"/>
          <p:nvPr>
            <p:ph idx="3" type="body"/>
          </p:nvPr>
        </p:nvSpPr>
        <p:spPr>
          <a:xfrm>
            <a:off x="4629150" y="1071247"/>
            <a:ext cx="1885950" cy="3329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9" name="Google Shape;209;p34"/>
          <p:cNvSpPr txBox="1"/>
          <p:nvPr>
            <p:ph idx="4" type="body"/>
          </p:nvPr>
        </p:nvSpPr>
        <p:spPr>
          <a:xfrm>
            <a:off x="2628897" y="1071247"/>
            <a:ext cx="1885950" cy="3329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0" name="Google Shape;210;p34"/>
          <p:cNvSpPr txBox="1"/>
          <p:nvPr>
            <p:ph type="title"/>
          </p:nvPr>
        </p:nvSpPr>
        <p:spPr>
          <a:xfrm>
            <a:off x="634228" y="208201"/>
            <a:ext cx="7881124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1" name="Google Shape;211;p34"/>
          <p:cNvSpPr txBox="1"/>
          <p:nvPr>
            <p:ph idx="5" type="body"/>
          </p:nvPr>
        </p:nvSpPr>
        <p:spPr>
          <a:xfrm>
            <a:off x="634008" y="654362"/>
            <a:ext cx="7881344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ontent_1">
  <p:cSld name="2_Content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idx="1" type="body"/>
          </p:nvPr>
        </p:nvSpPr>
        <p:spPr>
          <a:xfrm>
            <a:off x="456982" y="718876"/>
            <a:ext cx="8172678" cy="23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0C322C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4" name="Google Shape;214;p35"/>
          <p:cNvSpPr txBox="1"/>
          <p:nvPr>
            <p:ph type="title"/>
          </p:nvPr>
        </p:nvSpPr>
        <p:spPr>
          <a:xfrm>
            <a:off x="457202" y="260604"/>
            <a:ext cx="8172452" cy="443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5" name="Google Shape;215;p35"/>
          <p:cNvSpPr txBox="1"/>
          <p:nvPr>
            <p:ph idx="2" type="body"/>
          </p:nvPr>
        </p:nvSpPr>
        <p:spPr>
          <a:xfrm>
            <a:off x="457202" y="1183478"/>
            <a:ext cx="8172452" cy="32170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—"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3pPr>
            <a:lvl4pPr indent="-3175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–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6" name="Google Shape;216;p35"/>
          <p:cNvSpPr txBox="1"/>
          <p:nvPr/>
        </p:nvSpPr>
        <p:spPr>
          <a:xfrm>
            <a:off x="3508374" y="4942814"/>
            <a:ext cx="2056762" cy="8079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1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3FF"/>
              </a:buClr>
              <a:buSzPts val="500"/>
              <a:buFont typeface="Poppins Light"/>
              <a:buNone/>
            </a:pPr>
            <a:r>
              <a:rPr b="0" i="0" lang="en" sz="500" u="none" cap="none" strike="noStrike">
                <a:solidFill>
                  <a:srgbClr val="2453FF"/>
                </a:solidFill>
                <a:latin typeface="Poppins Light"/>
                <a:ea typeface="Poppins Light"/>
                <a:cs typeface="Poppins Light"/>
                <a:sym typeface="Poppins Light"/>
              </a:rPr>
              <a:t>© Copyright 2020 Rancher Federal, Inc. All Rights Reserved.</a:t>
            </a:r>
            <a:endParaRPr sz="1100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2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9.xml"/><Relationship Id="rId6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595125" y="4843867"/>
            <a:ext cx="216665" cy="92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Poppins SemiBold"/>
              <a:buNone/>
              <a:defRPr b="0" i="0" sz="6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60123" y="352306"/>
            <a:ext cx="8046245" cy="3416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  <a:defRPr b="0" i="0" sz="2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548880" y="1896669"/>
            <a:ext cx="8046245" cy="1373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Black"/>
              <a:buChar char="—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SemiBold"/>
              <a:buChar char="–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Light"/>
              <a:buChar char="–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Light"/>
              <a:buChar char="–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2453FF"/>
              </a:buClr>
              <a:buSzPts val="1400"/>
              <a:buFont typeface="Poppins Light"/>
              <a:buChar char="–"/>
              <a:defRPr b="0" i="0" sz="1400" u="none" cap="none" strike="noStrik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54" name="Google Shape;54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7983" y="4643668"/>
            <a:ext cx="812143" cy="2463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" name="Google Shape;55;p13"/>
          <p:cNvGrpSpPr/>
          <p:nvPr/>
        </p:nvGrpSpPr>
        <p:grpSpPr>
          <a:xfrm flipH="1" rot="10800000">
            <a:off x="-3429" y="-4181"/>
            <a:ext cx="9148572" cy="92334"/>
            <a:chOff x="0" y="0"/>
            <a:chExt cx="5879685" cy="14472"/>
          </a:xfrm>
        </p:grpSpPr>
        <p:sp>
          <p:nvSpPr>
            <p:cNvPr id="56" name="Google Shape;56;p13"/>
            <p:cNvSpPr txBox="1"/>
            <p:nvPr/>
          </p:nvSpPr>
          <p:spPr>
            <a:xfrm>
              <a:off x="4650828" y="0"/>
              <a:ext cx="1228857" cy="14472"/>
            </a:xfrm>
            <a:prstGeom prst="rect">
              <a:avLst/>
            </a:prstGeom>
            <a:solidFill>
              <a:srgbClr val="EA263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800" u="none" cap="none" strike="noStrike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 </a:t>
              </a:r>
              <a:endParaRPr sz="1100"/>
            </a:p>
          </p:txBody>
        </p:sp>
        <p:sp>
          <p:nvSpPr>
            <p:cNvPr id="57" name="Google Shape;57;p13"/>
            <p:cNvSpPr txBox="1"/>
            <p:nvPr/>
          </p:nvSpPr>
          <p:spPr>
            <a:xfrm>
              <a:off x="0" y="0"/>
              <a:ext cx="3373821" cy="14472"/>
            </a:xfrm>
            <a:prstGeom prst="rect">
              <a:avLst/>
            </a:prstGeom>
            <a:solidFill>
              <a:srgbClr val="2453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58" name="Google Shape;58;p13"/>
            <p:cNvSpPr txBox="1"/>
            <p:nvPr/>
          </p:nvSpPr>
          <p:spPr>
            <a:xfrm flipH="1" rot="10800000">
              <a:off x="3042745" y="0"/>
              <a:ext cx="1932677" cy="14472"/>
            </a:xfrm>
            <a:prstGeom prst="rect">
              <a:avLst/>
            </a:prstGeom>
            <a:solidFill>
              <a:srgbClr val="19207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800" u="none" cap="none" strike="noStrike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 </a:t>
              </a:r>
              <a:endParaRPr sz="1100"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text, application&#10;&#10;Description automatically generated" id="222" name="Google Shape;22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42461" y="853146"/>
            <a:ext cx="4258951" cy="1533222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6"/>
          <p:cNvSpPr txBox="1"/>
          <p:nvPr/>
        </p:nvSpPr>
        <p:spPr>
          <a:xfrm>
            <a:off x="582420" y="2752742"/>
            <a:ext cx="7979100" cy="16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Linux Foundation is non-profit designed to build sustainable ecosystems around open-source projects to accelerate technology development and commercial adoption.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Included with the Rancher Multi-Cluster Manager Subscription: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Year Subscription to the complete Linux Foundation eLearning Catalogue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Individual Linux Foundation Certification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Additional subscriptions available via the RGS-Linux Foundation Customer Portal</a:t>
            </a:r>
            <a:endParaRPr sz="1100"/>
          </a:p>
          <a:p>
            <a:pPr indent="7620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4" name="Google Shape;224;p36"/>
          <p:cNvSpPr/>
          <p:nvPr/>
        </p:nvSpPr>
        <p:spPr>
          <a:xfrm>
            <a:off x="4376791" y="2311685"/>
            <a:ext cx="331342" cy="15411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6"/>
          <p:cNvSpPr/>
          <p:nvPr/>
        </p:nvSpPr>
        <p:spPr>
          <a:xfrm>
            <a:off x="6394379" y="2311685"/>
            <a:ext cx="331342" cy="15411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6"/>
          <p:cNvSpPr txBox="1"/>
          <p:nvPr/>
        </p:nvSpPr>
        <p:spPr>
          <a:xfrm>
            <a:off x="248942" y="331645"/>
            <a:ext cx="8086075" cy="4108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 Medium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Included Enablement and Training Paths</a:t>
            </a:r>
            <a:endParaRPr sz="1100"/>
          </a:p>
        </p:txBody>
      </p:sp>
      <p:pic>
        <p:nvPicPr>
          <p:cNvPr id="227" name="Google Shape;22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588" y="1055340"/>
            <a:ext cx="3739818" cy="1256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USE RG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